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67" r:id="rId3"/>
    <p:sldId id="257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2975017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>Неделя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8000" dirty="0" smtClean="0"/>
              <a:t>выдумщики и изобретатели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78421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Тематическое проектирование </a:t>
            </a:r>
            <a:r>
              <a:rPr lang="ru-RU" smtClean="0"/>
              <a:t>в </a:t>
            </a:r>
            <a:r>
              <a:rPr lang="ru-RU" smtClean="0"/>
              <a:t>средней </a:t>
            </a:r>
            <a:r>
              <a:rPr lang="ru-RU" dirty="0" smtClean="0"/>
              <a:t>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823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1661375"/>
            <a:ext cx="10222605" cy="4765183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/>
              <a:t>Продолжать расширять и уточнять представления детей о предметном мире ближайшего окружения.  </a:t>
            </a:r>
            <a:endParaRPr lang="ru-RU" dirty="0"/>
          </a:p>
          <a:p>
            <a:r>
              <a:rPr lang="ru-RU" i="1" dirty="0"/>
              <a:t>Углублять представления о существенных характеристиках предметов, о свойствах и качествах различных материалов.</a:t>
            </a:r>
            <a:endParaRPr lang="ru-RU" dirty="0"/>
          </a:p>
          <a:p>
            <a:r>
              <a:rPr lang="ru-RU" i="1" dirty="0"/>
              <a:t>Систематизировать знания о видах мебели, посуды, их назначении.</a:t>
            </a:r>
            <a:endParaRPr lang="ru-RU" dirty="0"/>
          </a:p>
          <a:p>
            <a:r>
              <a:rPr lang="ru-RU" i="1" dirty="0"/>
              <a:t>Расширять  у детей представления о материалах, инструментах, их свойствах, и их назначении..</a:t>
            </a:r>
            <a:endParaRPr lang="ru-RU" dirty="0"/>
          </a:p>
          <a:p>
            <a:r>
              <a:rPr lang="ru-RU" i="1" dirty="0"/>
              <a:t>Сформировать элементарные представления о мире технического творчества.</a:t>
            </a:r>
            <a:endParaRPr lang="ru-RU" dirty="0"/>
          </a:p>
          <a:p>
            <a:r>
              <a:rPr lang="ru-RU" i="1" dirty="0"/>
              <a:t>Формировать у детей знание о том, что эксперимент - один из способов познания окружающего мира; воспитывать культуру экспериментальной работы.</a:t>
            </a:r>
            <a:endParaRPr lang="ru-RU" dirty="0"/>
          </a:p>
          <a:p>
            <a:r>
              <a:rPr lang="ru-RU" i="1" dirty="0"/>
              <a:t>Расширять представления о народных игрушках (матрешки – городецкая, </a:t>
            </a:r>
            <a:r>
              <a:rPr lang="ru-RU" i="1" dirty="0" err="1"/>
              <a:t>богородская</a:t>
            </a:r>
            <a:r>
              <a:rPr lang="ru-RU" i="1" dirty="0"/>
              <a:t>, бирюльки).</a:t>
            </a:r>
            <a:endParaRPr lang="ru-RU" dirty="0"/>
          </a:p>
          <a:p>
            <a:r>
              <a:rPr lang="ru-RU" i="1" dirty="0"/>
              <a:t>Рассказать о русской избе и других строениях, их внутреннем убранстве, предметах быта, одежды.</a:t>
            </a:r>
            <a:endParaRPr lang="ru-RU" dirty="0"/>
          </a:p>
          <a:p>
            <a:r>
              <a:rPr lang="ru-RU" i="1" dirty="0"/>
              <a:t>Воспитать в детях чувство уважения к людям труда, бережное отношение ко всему, что сделано руками человека.</a:t>
            </a: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80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072" y="296213"/>
            <a:ext cx="3899078" cy="5975798"/>
          </a:xfrm>
        </p:spPr>
        <p:txBody>
          <a:bodyPr/>
          <a:lstStyle/>
          <a:p>
            <a:r>
              <a:rPr lang="ru-RU" dirty="0"/>
              <a:t>Побуждать детей играть в д/игры: «Найди предметы для школьника», «Чудесный мешочек», «</a:t>
            </a:r>
            <a:r>
              <a:rPr lang="ru-RU" dirty="0" err="1"/>
              <a:t>Танграм</a:t>
            </a:r>
            <a:r>
              <a:rPr lang="ru-RU" dirty="0"/>
              <a:t>», «Математические корзинки», «Математическое лото», «Грамотейка», «Собери портфель»</a:t>
            </a:r>
          </a:p>
          <a:p>
            <a:r>
              <a:rPr lang="ru-RU" dirty="0"/>
              <a:t>Игры в игровых уголках по интересам.</a:t>
            </a:r>
          </a:p>
          <a:p>
            <a:r>
              <a:rPr lang="ru-RU" dirty="0"/>
              <a:t>С/р игра: «Магазин посуды», «Чаепитие с друзьями»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86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88" y="484717"/>
            <a:ext cx="10131425" cy="3649133"/>
          </a:xfrm>
        </p:spPr>
        <p:txBody>
          <a:bodyPr/>
          <a:lstStyle/>
          <a:p>
            <a:r>
              <a:rPr lang="ru-RU" dirty="0"/>
              <a:t>Д/игры: «Накроем стол к чаю», «Чайная посуда из разных сервизов», «Сложи картинку», «Накроем стол к </a:t>
            </a:r>
            <a:r>
              <a:rPr lang="ru-RU" dirty="0" err="1"/>
              <a:t>обеду»,«К</a:t>
            </a:r>
            <a:r>
              <a:rPr lang="ru-RU" dirty="0"/>
              <a:t> кукле Кате пришли гости», «Лото», «Подбери пару», «Что, из чего сделано? », «Отбери зимнюю одежду».</a:t>
            </a:r>
          </a:p>
          <a:p>
            <a:r>
              <a:rPr lang="ru-RU" dirty="0"/>
              <a:t>Настольно-печатные игры: «Эволюция вещей», «Кольцо и меч», «Супермаркет», «Мамины помощники», «Поиграем в магазин».</a:t>
            </a:r>
          </a:p>
          <a:p>
            <a:r>
              <a:rPr lang="ru-RU" dirty="0"/>
              <a:t>Игровые упражнения с мячом и скакалкой.</a:t>
            </a:r>
          </a:p>
          <a:p>
            <a:r>
              <a:rPr lang="ru-RU" dirty="0"/>
              <a:t>Рассматривание сюжетных и предметных картинок по теме.</a:t>
            </a:r>
          </a:p>
          <a:p>
            <a:r>
              <a:rPr lang="ru-RU" dirty="0"/>
              <a:t>Постройки из песка</a:t>
            </a:r>
          </a:p>
          <a:p>
            <a:r>
              <a:rPr lang="ru-RU" dirty="0"/>
              <a:t>СХД – лепка, аппликация, рисование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24" y="2552699"/>
            <a:ext cx="4733925" cy="375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Индивидуальная работа (форма работы: дидактическая игра, игровое упражнение и др.)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51" y="1856317"/>
            <a:ext cx="5886449" cy="4701646"/>
          </a:xfrm>
        </p:spPr>
        <p:txBody>
          <a:bodyPr/>
          <a:lstStyle/>
          <a:p>
            <a:r>
              <a:rPr lang="ru-RU" dirty="0"/>
              <a:t>Д/и «Длинный, широкий» - закреплять умение сравнивать длину и ширину предметов условной меркой -</a:t>
            </a:r>
          </a:p>
          <a:p>
            <a:r>
              <a:rPr lang="ru-RU" dirty="0"/>
              <a:t>Совершенствовать конструкторские умения -</a:t>
            </a:r>
          </a:p>
          <a:p>
            <a:r>
              <a:rPr lang="ru-RU" dirty="0"/>
              <a:t>Д/и «Что, из чего сделано? » - закреплять умение группировать предметы по общим признакам-</a:t>
            </a:r>
          </a:p>
          <a:p>
            <a:r>
              <a:rPr lang="ru-RU" dirty="0"/>
              <a:t>Закреплять умение составлять описательный рассказ о предметах посуды по схеме-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04800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80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0051"/>
            <a:ext cx="6300787" cy="5791200"/>
          </a:xfrm>
        </p:spPr>
        <p:txBody>
          <a:bodyPr/>
          <a:lstStyle/>
          <a:p>
            <a:r>
              <a:rPr lang="ru-RU" dirty="0"/>
              <a:t>И/у «Расскажи сказку другу» - закреплять умение пересказывать сказку-</a:t>
            </a:r>
          </a:p>
          <a:p>
            <a:r>
              <a:rPr lang="ru-RU" dirty="0"/>
              <a:t>Закреплять умение составлять узор на форме по мотивам нар. узоров, рисовать всей кистью и её концом -</a:t>
            </a:r>
          </a:p>
          <a:p>
            <a:r>
              <a:rPr lang="ru-RU" dirty="0"/>
              <a:t>Упражнять в вырезании симметричных предметов -</a:t>
            </a:r>
          </a:p>
          <a:p>
            <a:r>
              <a:rPr lang="ru-RU" dirty="0"/>
              <a:t>И/у «Точно попади» - закреплять умение забрасывать мяч в корзину двумя руками от груди-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900112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6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Утренняя </a:t>
            </a:r>
            <a:r>
              <a:rPr lang="ru-RU" dirty="0" err="1"/>
              <a:t>гимнастика:Комплекс</a:t>
            </a:r>
            <a:r>
              <a:rPr lang="ru-RU" dirty="0"/>
              <a:t> ОРУ без предметов</a:t>
            </a:r>
          </a:p>
          <a:p>
            <a:r>
              <a:rPr lang="ru-RU" dirty="0"/>
              <a:t>Гимнастика пробуждения: Комплекс</a:t>
            </a:r>
          </a:p>
          <a:p>
            <a:r>
              <a:rPr lang="ru-RU" dirty="0"/>
              <a:t>Воспитание КГН, культуры поведения и навыков самообслуживания: закреплять навыки правильной посадки и аккуратного приёма пищи; навыки самостоятельной уборки постели; навыки употребления вежливых слов; игровая ситуация «Учим </a:t>
            </a:r>
            <a:r>
              <a:rPr lang="ru-RU" dirty="0" err="1"/>
              <a:t>Неряшку</a:t>
            </a:r>
            <a:r>
              <a:rPr lang="ru-RU" dirty="0"/>
              <a:t> сушить ботинки и сапожки»</a:t>
            </a:r>
          </a:p>
          <a:p>
            <a:r>
              <a:rPr lang="ru-RU" dirty="0"/>
              <a:t>Профилактические мероприятия: дыхательные упражнения - «Дровосек»</a:t>
            </a:r>
          </a:p>
          <a:p>
            <a:r>
              <a:rPr lang="ru-RU" dirty="0"/>
              <a:t>Закаливающие процедуры: контрастные воздушные ванны, хождение босиком по дорожке</a:t>
            </a:r>
          </a:p>
          <a:p>
            <a:r>
              <a:rPr lang="ru-RU" dirty="0"/>
              <a:t>Организация образовательной среды для самостоятельной деятельности детей. Текущие и дополнительные дела (мероприятия) в группе</a:t>
            </a:r>
          </a:p>
          <a:p>
            <a:r>
              <a:rPr lang="ru-RU" dirty="0"/>
              <a:t>Подбор предметных, сюжетных картинок, иллюстраций, детских книг, дидактических игр и т. д. по теме.</a:t>
            </a:r>
          </a:p>
          <a:p>
            <a:r>
              <a:rPr lang="ru-RU" dirty="0"/>
              <a:t>Обогащение с/р игр «Дом», «Семья» дополнительными атрибутами. Создание условий для СХД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211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/>
              <a:t>Взаимодействие с родителями: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Консультации</a:t>
            </a:r>
            <a:r>
              <a:rPr lang="ru-RU" dirty="0" smtClean="0"/>
              <a:t>: «</a:t>
            </a:r>
            <a:r>
              <a:rPr lang="ru-RU" dirty="0"/>
              <a:t>Безопасность детей дома», «Опасные предметы в доме».</a:t>
            </a:r>
          </a:p>
          <a:p>
            <a:r>
              <a:rPr lang="ru-RU" dirty="0"/>
              <a:t>Консультация для родителей на </a:t>
            </a:r>
            <a:r>
              <a:rPr lang="ru-RU" dirty="0" err="1"/>
              <a:t>тему:«Книжный</a:t>
            </a:r>
            <a:r>
              <a:rPr lang="ru-RU" dirty="0"/>
              <a:t> уголок – что читать с детьми», «Книга – лучший друг и помощник».</a:t>
            </a:r>
          </a:p>
          <a:p>
            <a:r>
              <a:rPr lang="ru-RU" dirty="0"/>
              <a:t>Создание </a:t>
            </a:r>
            <a:r>
              <a:rPr lang="ru-RU" dirty="0" err="1"/>
              <a:t>коллекций«Красота</a:t>
            </a:r>
            <a:r>
              <a:rPr lang="ru-RU" dirty="0"/>
              <a:t> вокруг нас» (любых красивых предметов).</a:t>
            </a:r>
          </a:p>
          <a:p>
            <a:r>
              <a:rPr lang="ru-RU" dirty="0"/>
              <a:t>Индивидуальные беседы с </a:t>
            </a:r>
            <a:r>
              <a:rPr lang="ru-RU" dirty="0" err="1"/>
              <a:t>родителями:«Как</a:t>
            </a:r>
            <a:r>
              <a:rPr lang="ru-RU" dirty="0"/>
              <a:t> реагировать на непослушание», «Причины замкнутости ребёнка», «Как развить творческие способности у детей?».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355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17</TotalTime>
  <Words>506</Words>
  <Application>Microsoft Office PowerPoint</Application>
  <PresentationFormat>Широкоэкранный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Небеса</vt:lpstr>
      <vt:lpstr>Неделя  выдумщики и изобретатели</vt:lpstr>
      <vt:lpstr>ЗАДАЧИ:</vt:lpstr>
      <vt:lpstr>Презентация PowerPoint</vt:lpstr>
      <vt:lpstr>Презентация PowerPoint</vt:lpstr>
      <vt:lpstr>Индивидуальная работа (форма работы: дидактическая игра, игровое упражнение и др.)</vt:lpstr>
      <vt:lpstr>Презентация PowerPoint</vt:lpstr>
      <vt:lpstr>Презентация PowerPoint</vt:lpstr>
      <vt:lpstr>Взаимодействие с родителями: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выдумщики и изобретатели</dc:title>
  <dc:creator>Алёна Щукина</dc:creator>
  <cp:lastModifiedBy>Алёна Щукина</cp:lastModifiedBy>
  <cp:revision>3</cp:revision>
  <dcterms:created xsi:type="dcterms:W3CDTF">2020-05-04T15:13:18Z</dcterms:created>
  <dcterms:modified xsi:type="dcterms:W3CDTF">2020-05-05T17:33:35Z</dcterms:modified>
</cp:coreProperties>
</file>